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2"/>
  </p:notesMasterIdLst>
  <p:sldIdLst>
    <p:sldId id="257" r:id="rId5"/>
    <p:sldId id="258" r:id="rId6"/>
    <p:sldId id="270" r:id="rId7"/>
    <p:sldId id="271" r:id="rId8"/>
    <p:sldId id="272" r:id="rId9"/>
    <p:sldId id="273" r:id="rId10"/>
    <p:sldId id="274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SamsungOne 450C" panose="020B0506030303020204" charset="0"/>
      <p:regular r:id="rId17"/>
    </p:embeddedFont>
    <p:embeddedFont>
      <p:font typeface="SamsungOne 800C" panose="020B0906030303020204" charset="0"/>
      <p:bold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78" d="100"/>
          <a:sy n="78" d="100"/>
        </p:scale>
        <p:origin x="3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25.05.2021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25.05.2021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25.05.2021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25.05.2021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25.05.2021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25.05.2021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25.05.2021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25.05.2021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25.05.2021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25.05.2021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25.05.2021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25.05.2021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25.05.2021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70211"/>
            <a:ext cx="9144000" cy="1360652"/>
          </a:xfrm>
        </p:spPr>
        <p:txBody>
          <a:bodyPr>
            <a:normAutofit/>
          </a:bodyPr>
          <a:lstStyle/>
          <a:p>
            <a:r>
              <a:rPr lang="en-US" b="1" dirty="0"/>
              <a:t>Floating </a:t>
            </a:r>
            <a:r>
              <a:rPr lang="en-US" b="1" dirty="0" err="1"/>
              <a:t>Arusu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pPr algn="r"/>
            <a:r>
              <a:rPr lang="ru-RU" dirty="0"/>
              <a:t>Презентацию сделал: учащийся </a:t>
            </a:r>
            <a:r>
              <a:rPr lang="en-US" dirty="0"/>
              <a:t>IT Cube </a:t>
            </a:r>
            <a:r>
              <a:rPr lang="ru-RU" dirty="0" err="1"/>
              <a:t>Копеин</a:t>
            </a:r>
            <a:r>
              <a:rPr lang="ru-RU" dirty="0"/>
              <a:t> Денис</a:t>
            </a:r>
          </a:p>
          <a:p>
            <a:pPr algn="r"/>
            <a:r>
              <a:rPr lang="ru-RU" dirty="0"/>
              <a:t>Презентацию проверил: преподаватель </a:t>
            </a:r>
            <a:r>
              <a:rPr lang="en-US" dirty="0"/>
              <a:t>IT School Samsung</a:t>
            </a:r>
            <a:r>
              <a:rPr lang="ru-RU" dirty="0"/>
              <a:t> Сергей Усов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25.05.2021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/>
              <a:t>Введение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25.05.2021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37F18B-DD1E-4B8C-B20F-48914B9CE437}"/>
              </a:ext>
            </a:extLst>
          </p:cNvPr>
          <p:cNvSpPr txBox="1"/>
          <p:nvPr/>
        </p:nvSpPr>
        <p:spPr>
          <a:xfrm>
            <a:off x="838200" y="1445741"/>
            <a:ext cx="49760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1. Почему именно </a:t>
            </a:r>
            <a:r>
              <a:rPr lang="en-US" sz="3200" dirty="0"/>
              <a:t>Overlay? </a:t>
            </a:r>
            <a:endParaRPr lang="ru-RU" sz="3200" dirty="0"/>
          </a:p>
          <a:p>
            <a:r>
              <a:rPr lang="ru-RU" sz="3200" dirty="0"/>
              <a:t>2. Его предназначение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E75938-CE58-46B9-8949-77E358598AC1}"/>
              </a:ext>
            </a:extLst>
          </p:cNvPr>
          <p:cNvSpPr txBox="1"/>
          <p:nvPr/>
        </p:nvSpPr>
        <p:spPr>
          <a:xfrm>
            <a:off x="838200" y="2595584"/>
            <a:ext cx="83675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3. Примеры оверлеев:</a:t>
            </a:r>
          </a:p>
          <a:p>
            <a:r>
              <a:rPr lang="en-US" sz="2400" dirty="0"/>
              <a:t>https://en.wikipedia.org/wiki/Picture-in-picture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/>
              <a:t>Визуальные примеры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25.05.2021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B43CB9A-F069-48F8-9B28-5B7BE4A0C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38" r="34549" b="5324"/>
          <a:stretch/>
        </p:blipFill>
        <p:spPr>
          <a:xfrm>
            <a:off x="0" y="2445346"/>
            <a:ext cx="4658497" cy="3076281"/>
          </a:xfrm>
          <a:prstGeom prst="rect">
            <a:avLst/>
          </a:prstGeom>
        </p:spPr>
      </p:pic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402091DB-A21D-4902-A639-D5FF678AFD71}"/>
              </a:ext>
            </a:extLst>
          </p:cNvPr>
          <p:cNvSpPr/>
          <p:nvPr/>
        </p:nvSpPr>
        <p:spPr>
          <a:xfrm>
            <a:off x="4855493" y="3673421"/>
            <a:ext cx="1223319" cy="620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2D2AA41-C998-47E9-9DFC-BC10B31E87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46" t="21067" r="-141"/>
          <a:stretch/>
        </p:blipFill>
        <p:spPr>
          <a:xfrm>
            <a:off x="6192950" y="2454326"/>
            <a:ext cx="5999050" cy="306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75606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/>
              <a:t>Структура проекта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25.05.2021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58B68DC-F5B9-4989-85E8-6F5B20C1E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3088"/>
            <a:ext cx="7542662" cy="457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74831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0332B17-0718-424B-9ED5-FB46FC4A9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25.05.2021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ECC7486-A420-45B9-AC61-B041E4465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6A768D9-6E41-47EE-A30F-FE89F2A1A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работы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624FD49-B040-4D5D-BB54-1C58A734F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775" y="1532237"/>
            <a:ext cx="2578701" cy="458435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51B81AD-D237-4618-BA23-13C97BC9D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832" y="2032299"/>
            <a:ext cx="6371968" cy="358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008359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BAE033F-DB5D-43CE-AC94-E8E09FFE2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25.05.2021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12BE23A-0303-4C45-BBAA-64795262C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F34DB3E-A60D-4CDA-BBDC-22F11C17C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4668" y="-599603"/>
            <a:ext cx="12696668" cy="7846540"/>
          </a:xfrm>
          <a:prstGeom prst="rect">
            <a:avLst/>
          </a:prstGeom>
        </p:spPr>
      </p:pic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BFE7C290-3131-4F9B-9CA2-BD3BFFE3A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192" y="433387"/>
            <a:ext cx="9257907" cy="5991225"/>
          </a:xfrm>
        </p:spPr>
        <p:txBody>
          <a:bodyPr>
            <a:normAutofit/>
          </a:bodyPr>
          <a:lstStyle/>
          <a:p>
            <a:pPr algn="ctr"/>
            <a:r>
              <a:rPr lang="ru-RU" sz="16600" dirty="0">
                <a:solidFill>
                  <a:schemeClr val="bg2">
                    <a:lumMod val="10000"/>
                  </a:schemeClr>
                </a:solidFill>
              </a:rPr>
              <a:t>Вывод</a:t>
            </a:r>
          </a:p>
        </p:txBody>
      </p:sp>
    </p:spTree>
    <p:extLst>
      <p:ext uri="{BB962C8B-B14F-4D97-AF65-F5344CB8AC3E}">
        <p14:creationId xmlns:p14="http://schemas.microsoft.com/office/powerpoint/2010/main" val="1461959672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24067F2-EE88-4649-AAD9-E41B0E633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25.05.2021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9D92027-1911-4AA7-8A9D-B57FC7CA7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9ACC321-F771-4A38-85E0-EB5CE8DEF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476" y="0"/>
            <a:ext cx="12224952" cy="8640596"/>
          </a:xfrm>
          <a:prstGeom prst="rect">
            <a:avLst/>
          </a:prstGeom>
        </p:spPr>
      </p:pic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628A173E-88DB-4ED9-8871-3B1A33E17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2288144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67</Words>
  <Application>Microsoft Office PowerPoint</Application>
  <PresentationFormat>Широкоэкранный</PresentationFormat>
  <Paragraphs>26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7</vt:i4>
      </vt:variant>
    </vt:vector>
  </HeadingPairs>
  <TitlesOfParts>
    <vt:vector size="15" baseType="lpstr">
      <vt:lpstr>Calibri</vt:lpstr>
      <vt:lpstr>SamsungOne 800C</vt:lpstr>
      <vt:lpstr>SamsungOne 450C</vt:lpstr>
      <vt:lpstr>Arial</vt:lpstr>
      <vt:lpstr>Samsung IT School</vt:lpstr>
      <vt:lpstr>Samsung IT School White</vt:lpstr>
      <vt:lpstr>Samsung IT School En</vt:lpstr>
      <vt:lpstr>Samsung IT School White En</vt:lpstr>
      <vt:lpstr>Floating Arusu</vt:lpstr>
      <vt:lpstr>Введение</vt:lpstr>
      <vt:lpstr>Визуальные примеры</vt:lpstr>
      <vt:lpstr>Структура проекта</vt:lpstr>
      <vt:lpstr>Демонстрация работы</vt:lpstr>
      <vt:lpstr>Вывод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Eil_RoviSoft</cp:lastModifiedBy>
  <cp:revision>38</cp:revision>
  <dcterms:created xsi:type="dcterms:W3CDTF">2020-05-25T08:37:09Z</dcterms:created>
  <dcterms:modified xsi:type="dcterms:W3CDTF">2021-05-25T06:49:05Z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